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669442-42D7-4DE1-61A9-413806B017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8E67D8C-6117-A7C6-CE21-69C3EF02B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3B8F09-C0DB-B089-C85E-65BCB6C0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1BE4EE-8F58-127B-71CA-23E78F376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A025EF-8B67-303C-E5D4-7019CA24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901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853EA-14E1-0EE0-01AE-2800AD88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350100-FE40-7F80-DB98-863342236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A44BE6-FFDF-A172-7D2F-327BCB26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78FF2E-B34D-3659-9E0A-2B3115BC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798B675-4927-6F32-FA0F-169BA9E9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663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A989E47-C7DE-C61C-79C3-794C3B53C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81322F-42D2-2118-DFF2-D3BBDEA82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B32E20-7925-04D8-87A1-11CA0B365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7882FE-C4E2-6958-4409-B09B3903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693F6B-19F8-4F9A-49D6-7DCB2D85D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33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C9398-6441-FE5C-6105-B7B517F8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9E34D7-F025-8EB6-E674-0C437D29F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D00131-2D85-F334-D21F-ED72B406E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6770ED-7303-5492-1B27-0C8953139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DF6675-579F-D606-487F-93C02D11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64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210143-21B8-A3C5-A00D-AAE88E9A0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9"/>
            <a:ext cx="15773400" cy="427910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AC4641-AB90-FE97-5967-97E4299C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7"/>
            <a:ext cx="15773400" cy="2250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C0C08E-C0A9-DE1A-125B-45F6622CD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AD571B-48CE-C950-5897-D1EA09427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C7325B-71A1-5808-F9A2-BD903FCF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222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1FBEDB-0F27-F1A2-1EC9-832089A2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68F6DB-73D5-9D2B-D283-82FD6DE1D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B568F8F-66EB-A4BF-4816-3F1B8788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D1B98F-1831-5B1E-D192-CA2762675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272318-A077-6037-501A-85721740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3C44BE-4F4B-19AA-8A58-32AB1F9F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78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33C5A3-8659-561C-2BE1-55066137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90"/>
            <a:ext cx="15773400" cy="198834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ED79A1-75B7-21E6-33EF-7E1335D84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4" y="2521745"/>
            <a:ext cx="7736681" cy="123586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B531943-606F-8AE1-55AE-E3F207C96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1" cy="55268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F201870-EE7E-8CE9-A9B4-3F7953315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D388FFC-48A8-48CB-71C7-7992CE390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2ECE985-5E3F-6FC9-1E23-8618D894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D17D3B5-B7D2-D338-C396-24F5F6A99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9A375E5-20DB-1BA6-E53F-9828E5DF8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0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23DA59-233C-C8D1-9BB9-F1A542F5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EFA6E4-FE0A-5A91-EF1D-F39D69DE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43F87D5-6FBC-5CE2-00AD-D0CE61E5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C6B018-D100-7BE4-EBFD-2067164D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88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4FC77D3-B640-E6E3-A38B-568C1A41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F8D7C16-B712-6CF2-C225-6E11299F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565730-6FE8-DEEC-30DD-730E70E3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28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746C4-98E5-E6E2-D7D8-398D1F37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64CF14-575F-8935-E668-5105D7CF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D3C6E0-E265-E313-24A0-4CDC89595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6F7CBAC-FF22-BEFD-D888-8A9C6420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95E9B1-C7ED-15FA-82EF-C6C23588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9F30668-506E-8C92-9DE5-DCF21716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48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DE753-D662-E922-E6CA-E88608A5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C42F18C-3FC0-FEB4-F843-5B374A283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40"/>
            <a:ext cx="9258300" cy="7310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5F04AD-1E67-D7D6-A2BD-6A0817F8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84C20F-26FD-B324-E130-98F40E0F1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C0C0B97-BEB6-AE9F-7DC6-368AD234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C680DA-B70B-75D0-A08C-53E963636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201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6FFBB53-D540-C793-A9FF-D11E8CEB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9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A4B49C-9429-D4BC-EDFB-DE1E3DCCD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353F58-19FA-352A-9438-3B6589A54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CD8BDB-ADFF-4487-8137-CBF0AD033A31}" type="datetimeFigureOut">
              <a:rPr lang="it-IT" smtClean="0"/>
              <a:t>22/10/2025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71CF4E-B45A-21C2-D53E-B1186F5EE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7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48D3A2-AFEB-A203-3EB3-01029C26B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7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3D2F0-8846-4FB5-B114-7F17A435C2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221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93E109-7D36-020F-95D4-912E4E07106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1B21168-5734-EB66-5198-45D49B9F3C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C5442CD-74C8-42EA-3066-8685A8657A6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2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B191558-4FDC-F7E8-E0B8-7DE3F684E3F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6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3C62BAE-CA7A-5905-2BC6-7150FC277E8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2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877A55-C854-E14E-0EA0-99D78A5158D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5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368F3DC-FFE7-CA7A-F742-4F7E0DBAAA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18C00A-78C9-2C22-8B6C-B7181D9C4F4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25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4A3AC2-CF51-8C37-B92A-CB566F9292F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9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E47AD61-56AF-5822-C980-D3FF296087A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4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3EAA192-C9F4-2915-33E7-64055A41B7E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AA2CF18-9E93-3780-A421-E004E84FDE0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7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DC76073-1DC3-678D-571C-B84E01F559E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5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48AC6A-54E9-1AAA-CB05-DAC8BB1DBFD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9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9F6872A-61CF-21F8-0253-548CE40A7D5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E856E8A-40FB-CE58-6E16-397DCF60219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DA9A5E4-1EFD-D001-9789-AF5559629C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8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FD9757-A3F4-4B17-E4A7-09488646966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62488B4-2E59-88C6-B81D-9FA965BEB99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3AC0214-F43B-5A0F-F1BD-928E53BA7D4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9E8FEDE-B8DD-1F00-8EE5-3464481349B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0DB14A8-96D5-CF81-17E8-835B96295F6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04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Personalizzato</PresentationFormat>
  <Paragraphs>0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Del Prete</dc:creator>
  <cp:lastModifiedBy>Andrea Del Prete</cp:lastModifiedBy>
  <cp:revision>1</cp:revision>
  <dcterms:created xsi:type="dcterms:W3CDTF">2025-10-22T09:19:51Z</dcterms:created>
  <dcterms:modified xsi:type="dcterms:W3CDTF">2025-10-22T09:19:52Z</dcterms:modified>
</cp:coreProperties>
</file>